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285" r:id="rId3"/>
    <p:sldId id="287" r:id="rId4"/>
    <p:sldId id="294" r:id="rId5"/>
    <p:sldId id="289" r:id="rId6"/>
    <p:sldId id="293" r:id="rId7"/>
    <p:sldId id="295" r:id="rId8"/>
    <p:sldId id="297" r:id="rId9"/>
    <p:sldId id="298" r:id="rId10"/>
    <p:sldId id="299" r:id="rId11"/>
    <p:sldId id="300" r:id="rId12"/>
    <p:sldId id="301" r:id="rId13"/>
    <p:sldId id="302" r:id="rId14"/>
    <p:sldId id="292" r:id="rId15"/>
    <p:sldId id="291" r:id="rId16"/>
    <p:sldId id="283" r:id="rId17"/>
    <p:sldId id="284" r:id="rId18"/>
    <p:sldId id="288" r:id="rId19"/>
    <p:sldId id="276" r:id="rId20"/>
    <p:sldId id="279" r:id="rId21"/>
    <p:sldId id="278" r:id="rId22"/>
    <p:sldId id="280" r:id="rId23"/>
    <p:sldId id="282" r:id="rId24"/>
    <p:sldId id="268" r:id="rId25"/>
    <p:sldId id="267" r:id="rId26"/>
    <p:sldId id="266" r:id="rId27"/>
    <p:sldId id="265" r:id="rId28"/>
    <p:sldId id="258" r:id="rId29"/>
    <p:sldId id="263" r:id="rId30"/>
    <p:sldId id="264" r:id="rId31"/>
    <p:sldId id="29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>
        <p:scale>
          <a:sx n="100" d="100"/>
          <a:sy n="100" d="100"/>
        </p:scale>
        <p:origin x="62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1.png"/><Relationship Id="rId18" Type="http://schemas.openxmlformats.org/officeDocument/2006/relationships/image" Target="../media/image135.png"/><Relationship Id="rId3" Type="http://schemas.openxmlformats.org/officeDocument/2006/relationships/image" Target="../media/image123.png"/><Relationship Id="rId21" Type="http://schemas.openxmlformats.org/officeDocument/2006/relationships/image" Target="../media/image137.png"/><Relationship Id="rId7" Type="http://schemas.openxmlformats.org/officeDocument/2006/relationships/image" Target="../media/image127.png"/><Relationship Id="rId12" Type="http://schemas.openxmlformats.org/officeDocument/2006/relationships/image" Target="../media/image120.png"/><Relationship Id="rId17" Type="http://schemas.openxmlformats.org/officeDocument/2006/relationships/image" Target="../media/image9.png"/><Relationship Id="rId25" Type="http://schemas.openxmlformats.org/officeDocument/2006/relationships/image" Target="../media/image141.png"/><Relationship Id="rId2" Type="http://schemas.openxmlformats.org/officeDocument/2006/relationships/image" Target="../media/image122.png"/><Relationship Id="rId16" Type="http://schemas.openxmlformats.org/officeDocument/2006/relationships/image" Target="../media/image134.png"/><Relationship Id="rId20" Type="http://schemas.openxmlformats.org/officeDocument/2006/relationships/image" Target="../media/image1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6.png"/><Relationship Id="rId11" Type="http://schemas.openxmlformats.org/officeDocument/2006/relationships/image" Target="../media/image130.png"/><Relationship Id="rId24" Type="http://schemas.openxmlformats.org/officeDocument/2006/relationships/image" Target="../media/image140.png"/><Relationship Id="rId5" Type="http://schemas.openxmlformats.org/officeDocument/2006/relationships/image" Target="../media/image125.png"/><Relationship Id="rId15" Type="http://schemas.openxmlformats.org/officeDocument/2006/relationships/image" Target="../media/image133.png"/><Relationship Id="rId23" Type="http://schemas.openxmlformats.org/officeDocument/2006/relationships/image" Target="../media/image139.png"/><Relationship Id="rId10" Type="http://schemas.openxmlformats.org/officeDocument/2006/relationships/image" Target="../media/image8.png"/><Relationship Id="rId19" Type="http://schemas.openxmlformats.org/officeDocument/2006/relationships/image" Target="../media/image121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Relationship Id="rId14" Type="http://schemas.openxmlformats.org/officeDocument/2006/relationships/image" Target="../media/image132.png"/><Relationship Id="rId22" Type="http://schemas.openxmlformats.org/officeDocument/2006/relationships/image" Target="../media/image1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4.png"/><Relationship Id="rId18" Type="http://schemas.openxmlformats.org/officeDocument/2006/relationships/image" Target="../media/image153.png"/><Relationship Id="rId26" Type="http://schemas.openxmlformats.org/officeDocument/2006/relationships/image" Target="../media/image159.png"/><Relationship Id="rId3" Type="http://schemas.openxmlformats.org/officeDocument/2006/relationships/image" Target="../media/image123.png"/><Relationship Id="rId21" Type="http://schemas.openxmlformats.org/officeDocument/2006/relationships/image" Target="../media/image155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17" Type="http://schemas.openxmlformats.org/officeDocument/2006/relationships/image" Target="../media/image152.png"/><Relationship Id="rId25" Type="http://schemas.openxmlformats.org/officeDocument/2006/relationships/image" Target="../media/image158.png"/><Relationship Id="rId2" Type="http://schemas.openxmlformats.org/officeDocument/2006/relationships/image" Target="../media/image142.png"/><Relationship Id="rId16" Type="http://schemas.openxmlformats.org/officeDocument/2006/relationships/image" Target="../media/image151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47.png"/><Relationship Id="rId24" Type="http://schemas.openxmlformats.org/officeDocument/2006/relationships/image" Target="../media/image5.png"/><Relationship Id="rId5" Type="http://schemas.openxmlformats.org/officeDocument/2006/relationships/image" Target="../media/image13.png"/><Relationship Id="rId15" Type="http://schemas.openxmlformats.org/officeDocument/2006/relationships/image" Target="../media/image150.png"/><Relationship Id="rId23" Type="http://schemas.openxmlformats.org/officeDocument/2006/relationships/image" Target="../media/image157.png"/><Relationship Id="rId10" Type="http://schemas.openxmlformats.org/officeDocument/2006/relationships/image" Target="../media/image146.png"/><Relationship Id="rId19" Type="http://schemas.openxmlformats.org/officeDocument/2006/relationships/image" Target="../media/image154.png"/><Relationship Id="rId4" Type="http://schemas.openxmlformats.org/officeDocument/2006/relationships/image" Target="../media/image124.png"/><Relationship Id="rId9" Type="http://schemas.openxmlformats.org/officeDocument/2006/relationships/image" Target="../media/image145.png"/><Relationship Id="rId14" Type="http://schemas.openxmlformats.org/officeDocument/2006/relationships/image" Target="../media/image149.png"/><Relationship Id="rId22" Type="http://schemas.openxmlformats.org/officeDocument/2006/relationships/image" Target="../media/image15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67.png"/><Relationship Id="rId18" Type="http://schemas.openxmlformats.org/officeDocument/2006/relationships/image" Target="../media/image170.png"/><Relationship Id="rId3" Type="http://schemas.openxmlformats.org/officeDocument/2006/relationships/image" Target="../media/image161.png"/><Relationship Id="rId21" Type="http://schemas.openxmlformats.org/officeDocument/2006/relationships/image" Target="../media/image172.png"/><Relationship Id="rId7" Type="http://schemas.openxmlformats.org/officeDocument/2006/relationships/image" Target="../media/image122.png"/><Relationship Id="rId12" Type="http://schemas.openxmlformats.org/officeDocument/2006/relationships/image" Target="../media/image166.png"/><Relationship Id="rId17" Type="http://schemas.openxmlformats.org/officeDocument/2006/relationships/image" Target="../media/image14.png"/><Relationship Id="rId2" Type="http://schemas.openxmlformats.org/officeDocument/2006/relationships/image" Target="../media/image160.png"/><Relationship Id="rId16" Type="http://schemas.openxmlformats.org/officeDocument/2006/relationships/image" Target="../media/image13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3.png"/><Relationship Id="rId11" Type="http://schemas.openxmlformats.org/officeDocument/2006/relationships/image" Target="../media/image165.png"/><Relationship Id="rId5" Type="http://schemas.openxmlformats.org/officeDocument/2006/relationships/image" Target="../media/image142.png"/><Relationship Id="rId15" Type="http://schemas.openxmlformats.org/officeDocument/2006/relationships/image" Target="../media/image169.png"/><Relationship Id="rId10" Type="http://schemas.openxmlformats.org/officeDocument/2006/relationships/image" Target="../media/image164.png"/><Relationship Id="rId19" Type="http://schemas.openxmlformats.org/officeDocument/2006/relationships/image" Target="../media/image171.png"/><Relationship Id="rId4" Type="http://schemas.openxmlformats.org/officeDocument/2006/relationships/image" Target="../media/image162.png"/><Relationship Id="rId9" Type="http://schemas.openxmlformats.org/officeDocument/2006/relationships/image" Target="../media/image124.png"/><Relationship Id="rId14" Type="http://schemas.openxmlformats.org/officeDocument/2006/relationships/image" Target="../media/image16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4.png"/><Relationship Id="rId7" Type="http://schemas.openxmlformats.org/officeDocument/2006/relationships/image" Target="../media/image10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9" Type="http://schemas.openxmlformats.org/officeDocument/2006/relationships/image" Target="../media/image17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4.png"/><Relationship Id="rId11" Type="http://schemas.openxmlformats.org/officeDocument/2006/relationships/image" Target="../media/image189.png"/><Relationship Id="rId5" Type="http://schemas.openxmlformats.org/officeDocument/2006/relationships/image" Target="../media/image183.png"/><Relationship Id="rId10" Type="http://schemas.openxmlformats.org/officeDocument/2006/relationships/image" Target="../media/image188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Relationship Id="rId9" Type="http://schemas.openxmlformats.org/officeDocument/2006/relationships/image" Target="../media/image5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10.png"/><Relationship Id="rId7" Type="http://schemas.openxmlformats.org/officeDocument/2006/relationships/image" Target="../media/image213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12.png"/><Relationship Id="rId10" Type="http://schemas.openxmlformats.org/officeDocument/2006/relationships/image" Target="../media/image216.png"/><Relationship Id="rId4" Type="http://schemas.openxmlformats.org/officeDocument/2006/relationships/image" Target="../media/image211.png"/><Relationship Id="rId9" Type="http://schemas.openxmlformats.org/officeDocument/2006/relationships/image" Target="../media/image2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7" Type="http://schemas.openxmlformats.org/officeDocument/2006/relationships/image" Target="../media/image229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26" Type="http://schemas.openxmlformats.org/officeDocument/2006/relationships/image" Target="../media/image52.png"/><Relationship Id="rId39" Type="http://schemas.openxmlformats.org/officeDocument/2006/relationships/image" Target="../media/image17.png"/><Relationship Id="rId21" Type="http://schemas.openxmlformats.org/officeDocument/2006/relationships/image" Target="../media/image47.png"/><Relationship Id="rId34" Type="http://schemas.openxmlformats.org/officeDocument/2006/relationships/image" Target="../media/image60.png"/><Relationship Id="rId42" Type="http://schemas.openxmlformats.org/officeDocument/2006/relationships/image" Target="../media/image67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29" Type="http://schemas.openxmlformats.org/officeDocument/2006/relationships/image" Target="../media/image55.png"/><Relationship Id="rId41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24" Type="http://schemas.openxmlformats.org/officeDocument/2006/relationships/image" Target="../media/image50.png"/><Relationship Id="rId32" Type="http://schemas.openxmlformats.org/officeDocument/2006/relationships/image" Target="../media/image58.png"/><Relationship Id="rId37" Type="http://schemas.openxmlformats.org/officeDocument/2006/relationships/image" Target="../media/image63.png"/><Relationship Id="rId40" Type="http://schemas.openxmlformats.org/officeDocument/2006/relationships/image" Target="../media/image65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28" Type="http://schemas.openxmlformats.org/officeDocument/2006/relationships/image" Target="../media/image54.png"/><Relationship Id="rId36" Type="http://schemas.openxmlformats.org/officeDocument/2006/relationships/image" Target="../media/image62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31" Type="http://schemas.openxmlformats.org/officeDocument/2006/relationships/image" Target="../media/image57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image" Target="../media/image48.png"/><Relationship Id="rId27" Type="http://schemas.openxmlformats.org/officeDocument/2006/relationships/image" Target="../media/image53.png"/><Relationship Id="rId30" Type="http://schemas.openxmlformats.org/officeDocument/2006/relationships/image" Target="../media/image56.png"/><Relationship Id="rId35" Type="http://schemas.openxmlformats.org/officeDocument/2006/relationships/image" Target="../media/image61.png"/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33" Type="http://schemas.openxmlformats.org/officeDocument/2006/relationships/image" Target="../media/image59.png"/><Relationship Id="rId38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1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18.png"/><Relationship Id="rId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26" Type="http://schemas.openxmlformats.org/officeDocument/2006/relationships/image" Target="../media/image96.png"/><Relationship Id="rId39" Type="http://schemas.openxmlformats.org/officeDocument/2006/relationships/image" Target="../media/image107.png"/><Relationship Id="rId21" Type="http://schemas.openxmlformats.org/officeDocument/2006/relationships/image" Target="../media/image91.png"/><Relationship Id="rId34" Type="http://schemas.openxmlformats.org/officeDocument/2006/relationships/image" Target="../media/image103.png"/><Relationship Id="rId42" Type="http://schemas.openxmlformats.org/officeDocument/2006/relationships/image" Target="../media/image110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6" Type="http://schemas.openxmlformats.org/officeDocument/2006/relationships/image" Target="../media/image86.png"/><Relationship Id="rId29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24" Type="http://schemas.openxmlformats.org/officeDocument/2006/relationships/image" Target="../media/image94.png"/><Relationship Id="rId32" Type="http://schemas.openxmlformats.org/officeDocument/2006/relationships/image" Target="../media/image101.png"/><Relationship Id="rId37" Type="http://schemas.openxmlformats.org/officeDocument/2006/relationships/image" Target="../media/image105.png"/><Relationship Id="rId40" Type="http://schemas.openxmlformats.org/officeDocument/2006/relationships/image" Target="../media/image108.png"/><Relationship Id="rId45" Type="http://schemas.openxmlformats.org/officeDocument/2006/relationships/image" Target="../media/image22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23" Type="http://schemas.openxmlformats.org/officeDocument/2006/relationships/image" Target="../media/image93.png"/><Relationship Id="rId28" Type="http://schemas.openxmlformats.org/officeDocument/2006/relationships/image" Target="../media/image97.png"/><Relationship Id="rId36" Type="http://schemas.openxmlformats.org/officeDocument/2006/relationships/image" Target="../media/image21.png"/><Relationship Id="rId10" Type="http://schemas.openxmlformats.org/officeDocument/2006/relationships/image" Target="../media/image80.png"/><Relationship Id="rId19" Type="http://schemas.openxmlformats.org/officeDocument/2006/relationships/image" Target="../media/image89.png"/><Relationship Id="rId31" Type="http://schemas.openxmlformats.org/officeDocument/2006/relationships/image" Target="../media/image100.png"/><Relationship Id="rId44" Type="http://schemas.openxmlformats.org/officeDocument/2006/relationships/image" Target="../media/image112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Relationship Id="rId22" Type="http://schemas.openxmlformats.org/officeDocument/2006/relationships/image" Target="../media/image92.png"/><Relationship Id="rId27" Type="http://schemas.openxmlformats.org/officeDocument/2006/relationships/image" Target="../media/image20.png"/><Relationship Id="rId30" Type="http://schemas.openxmlformats.org/officeDocument/2006/relationships/image" Target="../media/image99.png"/><Relationship Id="rId35" Type="http://schemas.openxmlformats.org/officeDocument/2006/relationships/image" Target="../media/image104.png"/><Relationship Id="rId43" Type="http://schemas.openxmlformats.org/officeDocument/2006/relationships/image" Target="../media/image111.png"/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5" Type="http://schemas.openxmlformats.org/officeDocument/2006/relationships/image" Target="../media/image95.png"/><Relationship Id="rId33" Type="http://schemas.openxmlformats.org/officeDocument/2006/relationships/image" Target="../media/image102.png"/><Relationship Id="rId38" Type="http://schemas.openxmlformats.org/officeDocument/2006/relationships/image" Target="../media/image106.png"/><Relationship Id="rId20" Type="http://schemas.openxmlformats.org/officeDocument/2006/relationships/image" Target="../media/image90.png"/><Relationship Id="rId41" Type="http://schemas.openxmlformats.org/officeDocument/2006/relationships/image" Target="../media/image10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4.png"/><Relationship Id="rId7" Type="http://schemas.openxmlformats.org/officeDocument/2006/relationships/image" Target="../media/image117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5" Type="http://schemas.openxmlformats.org/officeDocument/2006/relationships/image" Target="../media/image11.png"/><Relationship Id="rId4" Type="http://schemas.openxmlformats.org/officeDocument/2006/relationships/image" Target="../media/image115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B80BCFAC-B4BE-F901-DBE3-71CE56DBF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98" t="14323" b="14025"/>
          <a:stretch/>
        </p:blipFill>
        <p:spPr bwMode="auto">
          <a:xfrm>
            <a:off x="4541009" y="1031847"/>
            <a:ext cx="1364080" cy="116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93976-E15B-4903-7D47-CA3C472B2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Paper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B0CA1C-D8BB-0914-7F5E-D462C1CFC637}"/>
              </a:ext>
            </a:extLst>
          </p:cNvPr>
          <p:cNvSpPr/>
          <p:nvPr/>
        </p:nvSpPr>
        <p:spPr>
          <a:xfrm>
            <a:off x="3188525" y="648656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1 layer</a:t>
            </a:r>
            <a:br>
              <a:rPr lang="en-US" dirty="0"/>
            </a:br>
            <a:r>
              <a:rPr lang="en-US" dirty="0"/>
              <a:t>(v. high 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251798-F93F-1B8F-0D6E-C0231EB17A19}"/>
              </a:ext>
            </a:extLst>
          </p:cNvPr>
          <p:cNvSpPr/>
          <p:nvPr/>
        </p:nvSpPr>
        <p:spPr>
          <a:xfrm>
            <a:off x="5341177" y="373719"/>
            <a:ext cx="3073396" cy="626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a040x170, 2 layer</a:t>
            </a:r>
            <a:br>
              <a:rPr lang="en-US" dirty="0"/>
            </a:br>
            <a:r>
              <a:rPr lang="en-US" dirty="0"/>
              <a:t>(high 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116978-120F-4784-A91E-D951DF7BB4C2}"/>
              </a:ext>
            </a:extLst>
          </p:cNvPr>
          <p:cNvSpPr/>
          <p:nvPr/>
        </p:nvSpPr>
        <p:spPr>
          <a:xfrm>
            <a:off x="9242015" y="646790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micelle/stripe</a:t>
            </a:r>
          </a:p>
          <a:p>
            <a:pPr algn="ctr"/>
            <a:r>
              <a:rPr lang="en-US" dirty="0"/>
              <a:t>(med, low 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D0FB8B-C096-EF71-CA95-805036AA694B}"/>
              </a:ext>
            </a:extLst>
          </p:cNvPr>
          <p:cNvSpPr/>
          <p:nvPr/>
        </p:nvSpPr>
        <p:spPr>
          <a:xfrm>
            <a:off x="3188525" y="2223457"/>
            <a:ext cx="1143000" cy="11043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TODO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5D7F55-BB07-EAAE-98F8-8DF919B27190}"/>
              </a:ext>
            </a:extLst>
          </p:cNvPr>
          <p:cNvSpPr/>
          <p:nvPr/>
        </p:nvSpPr>
        <p:spPr>
          <a:xfrm>
            <a:off x="1710266" y="4367934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a040x200</a:t>
            </a:r>
            <a:br>
              <a:rPr lang="en-US" dirty="0"/>
            </a:br>
            <a:r>
              <a:rPr lang="en-US" dirty="0"/>
              <a:t>1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F5EE45-B56A-4976-CA36-B1540B6B3216}"/>
              </a:ext>
            </a:extLst>
          </p:cNvPr>
          <p:cNvSpPr/>
          <p:nvPr/>
        </p:nvSpPr>
        <p:spPr>
          <a:xfrm>
            <a:off x="3162300" y="4367934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2 layer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D304FE-C3B2-1FEA-7ED6-292BBAA59B01}"/>
              </a:ext>
            </a:extLst>
          </p:cNvPr>
          <p:cNvSpPr/>
          <p:nvPr/>
        </p:nvSpPr>
        <p:spPr>
          <a:xfrm>
            <a:off x="4614333" y="4367934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a040x130</a:t>
            </a:r>
            <a:br>
              <a:rPr lang="en-US" dirty="0"/>
            </a:br>
            <a:r>
              <a:rPr lang="en-US" dirty="0"/>
              <a:t>4 layers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F0CC54-237C-F600-9B01-DCAFE587FE0E}"/>
              </a:ext>
            </a:extLst>
          </p:cNvPr>
          <p:cNvSpPr/>
          <p:nvPr/>
        </p:nvSpPr>
        <p:spPr>
          <a:xfrm>
            <a:off x="6447364" y="4367934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a040x120</a:t>
            </a:r>
            <a:br>
              <a:rPr lang="en-US" dirty="0"/>
            </a:br>
            <a:r>
              <a:rPr lang="en-US" dirty="0"/>
              <a:t>4 +1 layers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128406-4721-DE1C-F081-AEF8F4ABE996}"/>
              </a:ext>
            </a:extLst>
          </p:cNvPr>
          <p:cNvSpPr/>
          <p:nvPr/>
        </p:nvSpPr>
        <p:spPr>
          <a:xfrm>
            <a:off x="8365066" y="4387705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a040x100</a:t>
            </a:r>
            <a:br>
              <a:rPr lang="en-US" dirty="0"/>
            </a:br>
            <a:r>
              <a:rPr lang="en-US" dirty="0"/>
              <a:t>1 swollen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06AEB690-45FA-A129-289B-3EEE19CDC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71"/>
          <a:stretch/>
        </p:blipFill>
        <p:spPr bwMode="auto">
          <a:xfrm>
            <a:off x="9374715" y="2075162"/>
            <a:ext cx="1079500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">
            <a:extLst>
              <a:ext uri="{FF2B5EF4-FFF2-40B4-BE49-F238E27FC236}">
                <a16:creationId xmlns:a16="http://schemas.microsoft.com/office/drawing/2014/main" id="{6FE9027B-B369-10F8-A05A-18AFCDD86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7" t="13694" b="13778"/>
          <a:stretch/>
        </p:blipFill>
        <p:spPr bwMode="auto">
          <a:xfrm>
            <a:off x="5621506" y="1012838"/>
            <a:ext cx="1364080" cy="117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AC28B308-786C-5715-8813-1734CA4B3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4" t="14547" b="14285"/>
          <a:stretch/>
        </p:blipFill>
        <p:spPr bwMode="auto">
          <a:xfrm>
            <a:off x="6700691" y="1032589"/>
            <a:ext cx="1364080" cy="116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>
            <a:extLst>
              <a:ext uri="{FF2B5EF4-FFF2-40B4-BE49-F238E27FC236}">
                <a16:creationId xmlns:a16="http://schemas.microsoft.com/office/drawing/2014/main" id="{16275CB9-024D-D530-F182-0E807675C4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93" t="14457" b="14367"/>
          <a:stretch/>
        </p:blipFill>
        <p:spPr bwMode="auto">
          <a:xfrm>
            <a:off x="7777017" y="1044419"/>
            <a:ext cx="1371766" cy="115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6772AA95-9A82-D2AA-3741-6B64B70F4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07"/>
          <a:stretch/>
        </p:blipFill>
        <p:spPr bwMode="auto">
          <a:xfrm>
            <a:off x="6303987" y="2232702"/>
            <a:ext cx="918076" cy="174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341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E32ECB2-5CF7-83CE-2188-9832A8C03339}"/>
              </a:ext>
            </a:extLst>
          </p:cNvPr>
          <p:cNvGrpSpPr/>
          <p:nvPr/>
        </p:nvGrpSpPr>
        <p:grpSpPr>
          <a:xfrm>
            <a:off x="6186208" y="2377014"/>
            <a:ext cx="3063208" cy="2394982"/>
            <a:chOff x="6186208" y="2377014"/>
            <a:chExt cx="3063208" cy="239498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736D276-D6F9-9C34-46F4-B7E566ED8EBF}"/>
                </a:ext>
              </a:extLst>
            </p:cNvPr>
            <p:cNvGrpSpPr/>
            <p:nvPr/>
          </p:nvGrpSpPr>
          <p:grpSpPr>
            <a:xfrm>
              <a:off x="6189004" y="2377014"/>
              <a:ext cx="3060412" cy="2394982"/>
              <a:chOff x="6187489" y="2402980"/>
              <a:chExt cx="3060412" cy="239498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6FAD687-B2A4-6828-9C1D-F444F741C82C}"/>
                  </a:ext>
                </a:extLst>
              </p:cNvPr>
              <p:cNvGrpSpPr/>
              <p:nvPr/>
            </p:nvGrpSpPr>
            <p:grpSpPr>
              <a:xfrm>
                <a:off x="6193546" y="2402980"/>
                <a:ext cx="3054355" cy="2290516"/>
                <a:chOff x="6193546" y="2402980"/>
                <a:chExt cx="3054355" cy="2290516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A14C7292-7B6B-A80C-8FD2-4A9E92D12A70}"/>
                    </a:ext>
                  </a:extLst>
                </p:cNvPr>
                <p:cNvGrpSpPr/>
                <p:nvPr/>
              </p:nvGrpSpPr>
              <p:grpSpPr>
                <a:xfrm>
                  <a:off x="6212627" y="2402980"/>
                  <a:ext cx="3035274" cy="2216442"/>
                  <a:chOff x="6283284" y="2353800"/>
                  <a:chExt cx="3035274" cy="2216442"/>
                </a:xfrm>
              </p:grpSpPr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5A3E7E17-EA29-1EA8-2C6C-65A8D26A3E8C}"/>
                      </a:ext>
                    </a:extLst>
                  </p:cNvPr>
                  <p:cNvGrpSpPr/>
                  <p:nvPr/>
                </p:nvGrpSpPr>
                <p:grpSpPr>
                  <a:xfrm>
                    <a:off x="6283284" y="2353800"/>
                    <a:ext cx="3024581" cy="2139494"/>
                    <a:chOff x="6283284" y="2353800"/>
                    <a:chExt cx="3024581" cy="2139494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AA5A746-D7CD-B6CA-0E07-84F6F40C45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3284" y="2353800"/>
                      <a:ext cx="3024580" cy="2071402"/>
                      <a:chOff x="6271818" y="2556915"/>
                      <a:chExt cx="3024580" cy="2071402"/>
                    </a:xfrm>
                  </p:grpSpPr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B34C4F9C-C442-F47A-F01B-9F653CD733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1818" y="2556915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44D4B82-4BBA-3426-6785-8FAC6D1FB1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1818" y="2626352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18" name="Picture 14">
                      <a:extLst>
                        <a:ext uri="{FF2B5EF4-FFF2-40B4-BE49-F238E27FC236}">
                          <a16:creationId xmlns:a16="http://schemas.microsoft.com/office/drawing/2014/main" id="{1B30CE70-51BE-1CD8-7B9C-7790AC746A2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83284" y="2491328"/>
                      <a:ext cx="3024581" cy="20019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074" name="Picture 2">
                    <a:extLst>
                      <a:ext uri="{FF2B5EF4-FFF2-40B4-BE49-F238E27FC236}">
                        <a16:creationId xmlns:a16="http://schemas.microsoft.com/office/drawing/2014/main" id="{09576D98-ED3F-7624-8622-AA64DEE4C13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93977" y="2568276"/>
                    <a:ext cx="3024581" cy="20019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2" name="Picture 2">
                  <a:extLst>
                    <a:ext uri="{FF2B5EF4-FFF2-40B4-BE49-F238E27FC236}">
                      <a16:creationId xmlns:a16="http://schemas.microsoft.com/office/drawing/2014/main" id="{E40871B5-B382-3AB6-1D85-9717C307AD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3546" y="2691531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7" name="Picture 2">
                <a:extLst>
                  <a:ext uri="{FF2B5EF4-FFF2-40B4-BE49-F238E27FC236}">
                    <a16:creationId xmlns:a16="http://schemas.microsoft.com/office/drawing/2014/main" id="{914DA063-9329-6CEB-9AC7-92DEB23411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7489" y="2795997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2FD9F8A6-1970-5A4A-DB78-2364E82BC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208" y="2522071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59B9F16-CF61-50D3-AD86-8186FBB06376}"/>
              </a:ext>
            </a:extLst>
          </p:cNvPr>
          <p:cNvGrpSpPr/>
          <p:nvPr/>
        </p:nvGrpSpPr>
        <p:grpSpPr>
          <a:xfrm>
            <a:off x="9046195" y="4469914"/>
            <a:ext cx="3050090" cy="2381464"/>
            <a:chOff x="9046195" y="4469914"/>
            <a:chExt cx="3050090" cy="238146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5B09278-EA21-9615-2264-B025434ABC5C}"/>
                </a:ext>
              </a:extLst>
            </p:cNvPr>
            <p:cNvGrpSpPr/>
            <p:nvPr/>
          </p:nvGrpSpPr>
          <p:grpSpPr>
            <a:xfrm>
              <a:off x="9046287" y="4469914"/>
              <a:ext cx="3049998" cy="2381464"/>
              <a:chOff x="9046287" y="4469914"/>
              <a:chExt cx="3049998" cy="2381464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6514689-4BBE-3CAF-F1E4-F0C387E307F5}"/>
                  </a:ext>
                </a:extLst>
              </p:cNvPr>
              <p:cNvGrpSpPr/>
              <p:nvPr/>
            </p:nvGrpSpPr>
            <p:grpSpPr>
              <a:xfrm>
                <a:off x="9050922" y="4469914"/>
                <a:ext cx="3045363" cy="2288802"/>
                <a:chOff x="9129433" y="4538878"/>
                <a:chExt cx="3045363" cy="2288802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D9A23B08-F81B-7E9E-E77B-61CCEF874F4B}"/>
                    </a:ext>
                  </a:extLst>
                </p:cNvPr>
                <p:cNvGrpSpPr/>
                <p:nvPr/>
              </p:nvGrpSpPr>
              <p:grpSpPr>
                <a:xfrm>
                  <a:off x="9135490" y="4538878"/>
                  <a:ext cx="3039306" cy="2224103"/>
                  <a:chOff x="9114707" y="4572706"/>
                  <a:chExt cx="3039306" cy="2224103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51A77CF3-00EC-DDD8-8277-C9D1BD4CBFF1}"/>
                      </a:ext>
                    </a:extLst>
                  </p:cNvPr>
                  <p:cNvGrpSpPr/>
                  <p:nvPr/>
                </p:nvGrpSpPr>
                <p:grpSpPr>
                  <a:xfrm>
                    <a:off x="9116673" y="4572706"/>
                    <a:ext cx="3037340" cy="2158312"/>
                    <a:chOff x="9116673" y="4572706"/>
                    <a:chExt cx="3037340" cy="2158312"/>
                  </a:xfrm>
                </p:grpSpPr>
                <p:grpSp>
                  <p:nvGrpSpPr>
                    <p:cNvPr id="11" name="Group 10">
                      <a:extLst>
                        <a:ext uri="{FF2B5EF4-FFF2-40B4-BE49-F238E27FC236}">
                          <a16:creationId xmlns:a16="http://schemas.microsoft.com/office/drawing/2014/main" id="{C97FD809-4A2C-4D98-965C-EC8EE2AA9F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29432" y="4572706"/>
                      <a:ext cx="3024581" cy="2079870"/>
                      <a:chOff x="9147196" y="4683096"/>
                      <a:chExt cx="3024581" cy="2079870"/>
                    </a:xfrm>
                  </p:grpSpPr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D4869BC6-5E18-2E69-A32D-E582653D7E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7196" y="4683096"/>
                        <a:ext cx="3024581" cy="20019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D761069-70D0-A6C4-E770-E156F95F09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7197" y="4761001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2" name="Picture 18">
                      <a:extLst>
                        <a:ext uri="{FF2B5EF4-FFF2-40B4-BE49-F238E27FC236}">
                          <a16:creationId xmlns:a16="http://schemas.microsoft.com/office/drawing/2014/main" id="{64FDF832-D2E0-0AFC-5C0B-2A6475A87C4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116673" y="4729053"/>
                      <a:ext cx="3024580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076" name="Picture 4">
                    <a:extLst>
                      <a:ext uri="{FF2B5EF4-FFF2-40B4-BE49-F238E27FC236}">
                        <a16:creationId xmlns:a16="http://schemas.microsoft.com/office/drawing/2014/main" id="{45A8E07C-E098-3D44-91DB-69D84D70072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14707" y="4794844"/>
                    <a:ext cx="3024580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4" name="Picture 4">
                  <a:extLst>
                    <a:ext uri="{FF2B5EF4-FFF2-40B4-BE49-F238E27FC236}">
                      <a16:creationId xmlns:a16="http://schemas.microsoft.com/office/drawing/2014/main" id="{EA00B5C5-7FC2-F506-51BE-C629DB60B3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29433" y="4825715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6F1C4670-9BFF-733C-2E27-3C6F32ED68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6287" y="4849413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2C8B2A76-CE44-B8F9-5471-9C83F5E5F3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6195" y="4579130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9F84958-7DB5-F28F-0F7B-A0E733DCDD4E}"/>
              </a:ext>
            </a:extLst>
          </p:cNvPr>
          <p:cNvGrpSpPr/>
          <p:nvPr/>
        </p:nvGrpSpPr>
        <p:grpSpPr>
          <a:xfrm>
            <a:off x="6208675" y="4628663"/>
            <a:ext cx="2823907" cy="2053983"/>
            <a:chOff x="6208675" y="4628663"/>
            <a:chExt cx="2823907" cy="2053983"/>
          </a:xfrm>
        </p:grpSpPr>
        <p:pic>
          <p:nvPicPr>
            <p:cNvPr id="42" name="Picture 6">
              <a:extLst>
                <a:ext uri="{FF2B5EF4-FFF2-40B4-BE49-F238E27FC236}">
                  <a16:creationId xmlns:a16="http://schemas.microsoft.com/office/drawing/2014/main" id="{B7C532A8-D6DF-D10D-0B2D-6F2119BDB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8675" y="4628663"/>
              <a:ext cx="2823907" cy="2018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8">
              <a:extLst>
                <a:ext uri="{FF2B5EF4-FFF2-40B4-BE49-F238E27FC236}">
                  <a16:creationId xmlns:a16="http://schemas.microsoft.com/office/drawing/2014/main" id="{44983DB3-3A9C-381D-70C8-3A1BCF2CA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7837" y="4680681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25604" y="3577245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Box size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2657343" y="149568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Box size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DD67C8D-03DC-EDE0-ADFC-40DA9828F00A}"/>
              </a:ext>
            </a:extLst>
          </p:cNvPr>
          <p:cNvGrpSpPr/>
          <p:nvPr/>
        </p:nvGrpSpPr>
        <p:grpSpPr>
          <a:xfrm>
            <a:off x="7548575" y="205981"/>
            <a:ext cx="3024581" cy="2307438"/>
            <a:chOff x="7548575" y="205981"/>
            <a:chExt cx="3024581" cy="2307438"/>
          </a:xfrm>
        </p:grpSpPr>
        <p:pic>
          <p:nvPicPr>
            <p:cNvPr id="46" name="Picture 12">
              <a:extLst>
                <a:ext uri="{FF2B5EF4-FFF2-40B4-BE49-F238E27FC236}">
                  <a16:creationId xmlns:a16="http://schemas.microsoft.com/office/drawing/2014/main" id="{23022B9F-FAC3-1C87-B512-77B3B4F15A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8575" y="205981"/>
              <a:ext cx="3024581" cy="2260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A82E54A6-343C-1F7D-6EC6-63347F340F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0093" y="298618"/>
              <a:ext cx="2963221" cy="2214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E68A40F-D5B6-A37A-D8C0-D2464FB51FB4}"/>
              </a:ext>
            </a:extLst>
          </p:cNvPr>
          <p:cNvGrpSpPr/>
          <p:nvPr/>
        </p:nvGrpSpPr>
        <p:grpSpPr>
          <a:xfrm>
            <a:off x="9071703" y="2537941"/>
            <a:ext cx="2628738" cy="1965809"/>
            <a:chOff x="9240562" y="2665565"/>
            <a:chExt cx="2628738" cy="1965809"/>
          </a:xfrm>
        </p:grpSpPr>
        <p:pic>
          <p:nvPicPr>
            <p:cNvPr id="45" name="Picture 10">
              <a:extLst>
                <a:ext uri="{FF2B5EF4-FFF2-40B4-BE49-F238E27FC236}">
                  <a16:creationId xmlns:a16="http://schemas.microsoft.com/office/drawing/2014/main" id="{25AC5C92-E69D-2B79-3ED3-A4494BF26C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9928" y="2665565"/>
              <a:ext cx="2567011" cy="1840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C843A480-88E6-F47B-30A9-4816616862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0562" y="2746828"/>
              <a:ext cx="2628738" cy="1884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404" y="4509478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C71E121A-7564-163D-E1D6-CD128EDE036B}"/>
              </a:ext>
            </a:extLst>
          </p:cNvPr>
          <p:cNvGrpSpPr/>
          <p:nvPr/>
        </p:nvGrpSpPr>
        <p:grpSpPr>
          <a:xfrm>
            <a:off x="6164029" y="2476225"/>
            <a:ext cx="3140629" cy="2407712"/>
            <a:chOff x="6164029" y="2476225"/>
            <a:chExt cx="3140629" cy="240771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84D7546-F7C2-CCC8-541B-75285D0C5029}"/>
                </a:ext>
              </a:extLst>
            </p:cNvPr>
            <p:cNvGrpSpPr/>
            <p:nvPr/>
          </p:nvGrpSpPr>
          <p:grpSpPr>
            <a:xfrm>
              <a:off x="6176964" y="2476225"/>
              <a:ext cx="3127694" cy="2407712"/>
              <a:chOff x="6176964" y="2476225"/>
              <a:chExt cx="3127694" cy="2407712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70F7EFC1-1E95-1A02-48EB-627E9A4937DA}"/>
                  </a:ext>
                </a:extLst>
              </p:cNvPr>
              <p:cNvGrpSpPr/>
              <p:nvPr/>
            </p:nvGrpSpPr>
            <p:grpSpPr>
              <a:xfrm>
                <a:off x="6176964" y="2476225"/>
                <a:ext cx="3081545" cy="2272123"/>
                <a:chOff x="6253807" y="2463260"/>
                <a:chExt cx="3081545" cy="2272123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F9A6369D-0285-7D9B-7985-73258375DC9D}"/>
                    </a:ext>
                  </a:extLst>
                </p:cNvPr>
                <p:cNvGrpSpPr/>
                <p:nvPr/>
              </p:nvGrpSpPr>
              <p:grpSpPr>
                <a:xfrm>
                  <a:off x="6253807" y="2463260"/>
                  <a:ext cx="3081545" cy="2224374"/>
                  <a:chOff x="6247760" y="2367918"/>
                  <a:chExt cx="3081545" cy="2224374"/>
                </a:xfrm>
              </p:grpSpPr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1489424D-986F-4F07-B3A2-A625A9B34FDA}"/>
                      </a:ext>
                    </a:extLst>
                  </p:cNvPr>
                  <p:cNvGrpSpPr/>
                  <p:nvPr/>
                </p:nvGrpSpPr>
                <p:grpSpPr>
                  <a:xfrm>
                    <a:off x="6247760" y="2367918"/>
                    <a:ext cx="3081545" cy="2153995"/>
                    <a:chOff x="6246074" y="2436594"/>
                    <a:chExt cx="3081545" cy="2153995"/>
                  </a:xfrm>
                </p:grpSpPr>
                <p:grpSp>
                  <p:nvGrpSpPr>
                    <p:cNvPr id="9" name="Group 8">
                      <a:extLst>
                        <a:ext uri="{FF2B5EF4-FFF2-40B4-BE49-F238E27FC236}">
                          <a16:creationId xmlns:a16="http://schemas.microsoft.com/office/drawing/2014/main" id="{AFD0057F-62D6-E629-99A0-233486F50D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4611" y="2436594"/>
                      <a:ext cx="3073008" cy="2074117"/>
                      <a:chOff x="6254611" y="2436594"/>
                      <a:chExt cx="3073008" cy="2074117"/>
                    </a:xfrm>
                  </p:grpSpPr>
                  <p:pic>
                    <p:nvPicPr>
                      <p:cNvPr id="5124" name="Picture 4">
                        <a:extLst>
                          <a:ext uri="{FF2B5EF4-FFF2-40B4-BE49-F238E27FC236}">
                            <a16:creationId xmlns:a16="http://schemas.microsoft.com/office/drawing/2014/main" id="{4A2C2869-0B91-7845-29BB-C41ECE211A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9775" y="243659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66" name="Picture 18">
                        <a:extLst>
                          <a:ext uri="{FF2B5EF4-FFF2-40B4-BE49-F238E27FC236}">
                            <a16:creationId xmlns:a16="http://schemas.microsoft.com/office/drawing/2014/main" id="{5BEAB325-3D0D-4902-4B4C-BC407A798C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611" y="2508746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052" name="Picture 4">
                      <a:extLst>
                        <a:ext uri="{FF2B5EF4-FFF2-40B4-BE49-F238E27FC236}">
                          <a16:creationId xmlns:a16="http://schemas.microsoft.com/office/drawing/2014/main" id="{3BB96C7A-F1EF-3088-2054-B1F7A479908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6074" y="2588624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098" name="Picture 2">
                    <a:extLst>
                      <a:ext uri="{FF2B5EF4-FFF2-40B4-BE49-F238E27FC236}">
                        <a16:creationId xmlns:a16="http://schemas.microsoft.com/office/drawing/2014/main" id="{BFF32F7D-C7CD-7326-4281-C5B06D12F76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5015" y="2590327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73573A7C-FBFF-49DB-C3B9-769ECEB5B5B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92000" y="2761651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4" name="Picture 2">
                <a:extLst>
                  <a:ext uri="{FF2B5EF4-FFF2-40B4-BE49-F238E27FC236}">
                    <a16:creationId xmlns:a16="http://schemas.microsoft.com/office/drawing/2014/main" id="{64BF1235-3DA5-6676-0973-82B37B6DEC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36814" y="2881972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3" name="Picture 4">
              <a:extLst>
                <a:ext uri="{FF2B5EF4-FFF2-40B4-BE49-F238E27FC236}">
                  <a16:creationId xmlns:a16="http://schemas.microsoft.com/office/drawing/2014/main" id="{913552AB-2EDB-42FB-689D-9BD11AD940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4029" y="2522851"/>
              <a:ext cx="2837198" cy="2077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976737F-9714-CAB0-65D9-B29985187893}"/>
              </a:ext>
            </a:extLst>
          </p:cNvPr>
          <p:cNvGrpSpPr/>
          <p:nvPr/>
        </p:nvGrpSpPr>
        <p:grpSpPr>
          <a:xfrm>
            <a:off x="6152998" y="4530887"/>
            <a:ext cx="3098013" cy="2387460"/>
            <a:chOff x="6152998" y="4530887"/>
            <a:chExt cx="3098013" cy="238746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34FF0F7-F618-2E84-32B3-443905FCFC24}"/>
                </a:ext>
              </a:extLst>
            </p:cNvPr>
            <p:cNvGrpSpPr/>
            <p:nvPr/>
          </p:nvGrpSpPr>
          <p:grpSpPr>
            <a:xfrm>
              <a:off x="6152998" y="4530887"/>
              <a:ext cx="3098013" cy="2387460"/>
              <a:chOff x="6152998" y="4530887"/>
              <a:chExt cx="3098013" cy="238746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9AF2531E-F665-9221-7AC4-5595A5081869}"/>
                  </a:ext>
                </a:extLst>
              </p:cNvPr>
              <p:cNvGrpSpPr/>
              <p:nvPr/>
            </p:nvGrpSpPr>
            <p:grpSpPr>
              <a:xfrm>
                <a:off x="6152998" y="4530887"/>
                <a:ext cx="3086126" cy="2303443"/>
                <a:chOff x="6181413" y="4522289"/>
                <a:chExt cx="3086126" cy="2303443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4FFB29FD-1910-F15D-993C-6AB4DD25458B}"/>
                    </a:ext>
                  </a:extLst>
                </p:cNvPr>
                <p:cNvGrpSpPr/>
                <p:nvPr/>
              </p:nvGrpSpPr>
              <p:grpSpPr>
                <a:xfrm>
                  <a:off x="6181413" y="4522289"/>
                  <a:ext cx="3078500" cy="2232390"/>
                  <a:chOff x="6210093" y="4509901"/>
                  <a:chExt cx="3078500" cy="2232390"/>
                </a:xfrm>
              </p:grpSpPr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3E59DEF5-80EF-11B3-FAC4-E9E9A7CFADF3}"/>
                      </a:ext>
                    </a:extLst>
                  </p:cNvPr>
                  <p:cNvGrpSpPr/>
                  <p:nvPr/>
                </p:nvGrpSpPr>
                <p:grpSpPr>
                  <a:xfrm>
                    <a:off x="6218630" y="4509901"/>
                    <a:ext cx="3069963" cy="2147411"/>
                    <a:chOff x="6254611" y="4623948"/>
                    <a:chExt cx="3069963" cy="2147411"/>
                  </a:xfrm>
                </p:grpSpPr>
                <p:grpSp>
                  <p:nvGrpSpPr>
                    <p:cNvPr id="10" name="Group 9">
                      <a:extLst>
                        <a:ext uri="{FF2B5EF4-FFF2-40B4-BE49-F238E27FC236}">
                          <a16:creationId xmlns:a16="http://schemas.microsoft.com/office/drawing/2014/main" id="{3059A2BE-AC11-88B2-B147-781A61788D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6730" y="4623948"/>
                      <a:ext cx="3067844" cy="2056550"/>
                      <a:chOff x="6253820" y="4527961"/>
                      <a:chExt cx="3067844" cy="2056550"/>
                    </a:xfrm>
                  </p:grpSpPr>
                  <p:pic>
                    <p:nvPicPr>
                      <p:cNvPr id="5126" name="Picture 6">
                        <a:extLst>
                          <a:ext uri="{FF2B5EF4-FFF2-40B4-BE49-F238E27FC236}">
                            <a16:creationId xmlns:a16="http://schemas.microsoft.com/office/drawing/2014/main" id="{04E11AFC-D5EB-7251-3AB7-823CE54555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3820" y="4527961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68" name="Picture 20">
                        <a:extLst>
                          <a:ext uri="{FF2B5EF4-FFF2-40B4-BE49-F238E27FC236}">
                            <a16:creationId xmlns:a16="http://schemas.microsoft.com/office/drawing/2014/main" id="{D7E2E2A9-F88D-E6E4-84D9-DDA6686A29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4796" y="4610779"/>
                        <a:ext cx="3024580" cy="19737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054" name="Picture 6">
                      <a:extLst>
                        <a:ext uri="{FF2B5EF4-FFF2-40B4-BE49-F238E27FC236}">
                          <a16:creationId xmlns:a16="http://schemas.microsoft.com/office/drawing/2014/main" id="{222C8FE5-88F6-C73C-224F-1C91FDC0479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4611" y="4769394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2" name="Picture 6">
                    <a:extLst>
                      <a:ext uri="{FF2B5EF4-FFF2-40B4-BE49-F238E27FC236}">
                        <a16:creationId xmlns:a16="http://schemas.microsoft.com/office/drawing/2014/main" id="{9B179D14-B6DF-82E0-867D-A0B4F1332A2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10093" y="4740326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076" name="Picture 4">
                  <a:extLst>
                    <a:ext uri="{FF2B5EF4-FFF2-40B4-BE49-F238E27FC236}">
                      <a16:creationId xmlns:a16="http://schemas.microsoft.com/office/drawing/2014/main" id="{7604B1C3-C771-C2AD-4964-E1D77ED1E7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9695" y="4823767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6" name="Picture 4">
                <a:extLst>
                  <a:ext uri="{FF2B5EF4-FFF2-40B4-BE49-F238E27FC236}">
                    <a16:creationId xmlns:a16="http://schemas.microsoft.com/office/drawing/2014/main" id="{034C4D2D-5204-88EF-FE49-365CC769E1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3167" y="4916382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5" name="Picture 6">
              <a:extLst>
                <a:ext uri="{FF2B5EF4-FFF2-40B4-BE49-F238E27FC236}">
                  <a16:creationId xmlns:a16="http://schemas.microsoft.com/office/drawing/2014/main" id="{66094B96-A0E5-A25F-B020-9557B6B5C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4029" y="4685387"/>
              <a:ext cx="2837198" cy="2077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7E3031A-5E1A-DC4B-37C0-4D2F6B0FE899}"/>
              </a:ext>
            </a:extLst>
          </p:cNvPr>
          <p:cNvGrpSpPr/>
          <p:nvPr/>
        </p:nvGrpSpPr>
        <p:grpSpPr>
          <a:xfrm>
            <a:off x="7616428" y="221825"/>
            <a:ext cx="3067844" cy="2319154"/>
            <a:chOff x="7616428" y="221825"/>
            <a:chExt cx="3067844" cy="231915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B4EF33F-FCCB-B337-2893-59E02C0E8375}"/>
                </a:ext>
              </a:extLst>
            </p:cNvPr>
            <p:cNvGrpSpPr/>
            <p:nvPr/>
          </p:nvGrpSpPr>
          <p:grpSpPr>
            <a:xfrm>
              <a:off x="7616428" y="221825"/>
              <a:ext cx="3067844" cy="2319154"/>
              <a:chOff x="7616428" y="221825"/>
              <a:chExt cx="3067844" cy="231915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CDEF3CF2-3178-0AE7-5AE2-9C550F32FEFB}"/>
                  </a:ext>
                </a:extLst>
              </p:cNvPr>
              <p:cNvGrpSpPr/>
              <p:nvPr/>
            </p:nvGrpSpPr>
            <p:grpSpPr>
              <a:xfrm>
                <a:off x="7616428" y="221825"/>
                <a:ext cx="3067844" cy="2146793"/>
                <a:chOff x="7616428" y="662781"/>
                <a:chExt cx="3067844" cy="2146793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28DFD7BF-C884-4A00-770F-8C3DEF6C07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38060" y="662781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0" name="Picture 12">
                  <a:extLst>
                    <a:ext uri="{FF2B5EF4-FFF2-40B4-BE49-F238E27FC236}">
                      <a16:creationId xmlns:a16="http://schemas.microsoft.com/office/drawing/2014/main" id="{ABA95F49-4035-C78A-F90F-2C17430609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6428" y="807609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5922D19C-8AED-C576-5EE0-6E0959708E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6428" y="539014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7" name="Picture 8">
              <a:extLst>
                <a:ext uri="{FF2B5EF4-FFF2-40B4-BE49-F238E27FC236}">
                  <a16:creationId xmlns:a16="http://schemas.microsoft.com/office/drawing/2014/main" id="{B64671A1-D5F8-ED58-D0A6-14626A281E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8640" y="294418"/>
              <a:ext cx="2730596" cy="1999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2">
            <a:extLst>
              <a:ext uri="{FF2B5EF4-FFF2-40B4-BE49-F238E27FC236}">
                <a16:creationId xmlns:a16="http://schemas.microsoft.com/office/drawing/2014/main" id="{5E619938-65BE-E079-D95C-9A044F87A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815" y="2468683"/>
            <a:ext cx="2844349" cy="208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9144D636-CC13-6867-0670-B1D2FAC42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938" y="4631645"/>
            <a:ext cx="2689411" cy="196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F7AF782-58BB-FA0A-B213-A247B826F9A8}"/>
              </a:ext>
            </a:extLst>
          </p:cNvPr>
          <p:cNvGrpSpPr/>
          <p:nvPr/>
        </p:nvGrpSpPr>
        <p:grpSpPr>
          <a:xfrm>
            <a:off x="7606151" y="512916"/>
            <a:ext cx="3076470" cy="2145724"/>
            <a:chOff x="7606151" y="512916"/>
            <a:chExt cx="3076470" cy="21457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A8224D-00DB-2124-F1C0-4BF014B241D9}"/>
                </a:ext>
              </a:extLst>
            </p:cNvPr>
            <p:cNvGrpSpPr/>
            <p:nvPr/>
          </p:nvGrpSpPr>
          <p:grpSpPr>
            <a:xfrm>
              <a:off x="7614777" y="512916"/>
              <a:ext cx="3067844" cy="2069218"/>
              <a:chOff x="7614777" y="512916"/>
              <a:chExt cx="3067844" cy="206921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CF039BDE-0C3E-E30D-86E6-F529A5F985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12916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B697845A-5A09-1750-FD06-D108DE62F8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80169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7AF68875-0AEA-6091-AACE-B48D7768BA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6151" y="656675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2F74857-B5D0-808F-315C-035353A19F87}"/>
              </a:ext>
            </a:extLst>
          </p:cNvPr>
          <p:cNvGrpSpPr/>
          <p:nvPr/>
        </p:nvGrpSpPr>
        <p:grpSpPr>
          <a:xfrm>
            <a:off x="9027689" y="2647178"/>
            <a:ext cx="3067844" cy="2161383"/>
            <a:chOff x="9026321" y="2519128"/>
            <a:chExt cx="3067844" cy="216138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D6EA1AA-2764-623A-9794-9FF6772C0888}"/>
                </a:ext>
              </a:extLst>
            </p:cNvPr>
            <p:cNvGrpSpPr/>
            <p:nvPr/>
          </p:nvGrpSpPr>
          <p:grpSpPr>
            <a:xfrm>
              <a:off x="9026321" y="2519128"/>
              <a:ext cx="3067844" cy="2081923"/>
              <a:chOff x="9026321" y="2519128"/>
              <a:chExt cx="3067844" cy="2081923"/>
            </a:xfrm>
          </p:grpSpPr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A48885E6-E646-2902-E66F-CF89FFA067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7953" y="2519128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02ADE0E6-85DF-9591-1C8E-BCB77ACB98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26321" y="2599086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002257D1-69BC-32F5-1027-DD52D713F3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6321" y="267854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4C7B72-BADF-952D-9E51-62BBE0FEE38D}"/>
              </a:ext>
            </a:extLst>
          </p:cNvPr>
          <p:cNvGrpSpPr/>
          <p:nvPr/>
        </p:nvGrpSpPr>
        <p:grpSpPr>
          <a:xfrm>
            <a:off x="9105435" y="4685888"/>
            <a:ext cx="3067844" cy="2170163"/>
            <a:chOff x="9105435" y="4685888"/>
            <a:chExt cx="3067844" cy="21701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4C81777-278C-EE76-A40E-3047BC76BA98}"/>
                </a:ext>
              </a:extLst>
            </p:cNvPr>
            <p:cNvGrpSpPr/>
            <p:nvPr/>
          </p:nvGrpSpPr>
          <p:grpSpPr>
            <a:xfrm>
              <a:off x="9105435" y="4685888"/>
              <a:ext cx="3067844" cy="2090702"/>
              <a:chOff x="9105435" y="4685888"/>
              <a:chExt cx="3067844" cy="209070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1B6B3238-1843-4A24-42D5-1E4490F49C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685888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6" name="Picture 14">
                <a:extLst>
                  <a:ext uri="{FF2B5EF4-FFF2-40B4-BE49-F238E27FC236}">
                    <a16:creationId xmlns:a16="http://schemas.microsoft.com/office/drawing/2014/main" id="{031207E8-9DAF-CDCB-2E0A-ED8010307C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774625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84FB65F2-92B0-57FB-5B28-31472ECD78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5435" y="485408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730D4BF-4763-BFF9-2C2E-018AE1C2CB42}"/>
              </a:ext>
            </a:extLst>
          </p:cNvPr>
          <p:cNvGrpSpPr/>
          <p:nvPr/>
        </p:nvGrpSpPr>
        <p:grpSpPr>
          <a:xfrm>
            <a:off x="6148844" y="2491582"/>
            <a:ext cx="3024581" cy="2291631"/>
            <a:chOff x="6129866" y="2602569"/>
            <a:chExt cx="3024581" cy="2291631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A663C92F-6F84-B41D-7FED-FD3D912BAF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230" y="2602569"/>
              <a:ext cx="2863955" cy="2097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DBCA87ED-DCE9-0EC9-28CC-E736AB35DD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9866" y="2679075"/>
              <a:ext cx="3024581" cy="221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016DE7-7AA1-53FC-44C8-52D97ED3FF0E}"/>
              </a:ext>
            </a:extLst>
          </p:cNvPr>
          <p:cNvGrpSpPr/>
          <p:nvPr/>
        </p:nvGrpSpPr>
        <p:grpSpPr>
          <a:xfrm>
            <a:off x="6130747" y="4518253"/>
            <a:ext cx="3024580" cy="2285997"/>
            <a:chOff x="6130747" y="4518253"/>
            <a:chExt cx="3024580" cy="2285997"/>
          </a:xfrm>
        </p:grpSpPr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716C4EF3-5A3C-CC93-A4EE-2DE27BBAF6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1179" y="4746963"/>
              <a:ext cx="2809065" cy="2057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D7F1648-CAF2-366A-0FB2-28E9B98773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0747" y="4518253"/>
              <a:ext cx="3024580" cy="2215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D67BD-CF5B-C015-FCC5-EC6BB2076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47E989-F800-6907-004A-026CEE18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[TODO, check </a:t>
            </a:r>
            <a:r>
              <a:rPr lang="en-US" dirty="0" err="1"/>
              <a:t>lxy</a:t>
            </a:r>
            <a:r>
              <a:rPr lang="en-US" dirty="0"/>
              <a:t> needed] a040x170s005 seed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12CA32-C6A6-9CD2-DA70-B937ED197D89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FAB445F8-63C4-0121-C770-85F154BC0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77AA9A47-673B-95D4-E663-6E0A48170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5DF58971-8ABF-8BE0-FD3F-00AE1818B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77DD8B3A-4FA1-BFD2-5B0F-4369AD8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F3EE2B5-2170-7A7B-8CD0-9D2753C5D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226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−9.10347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−9.16354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−9.15480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680213" y="1075839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307970-EA00-5726-5F1B-279204BFE910}"/>
              </a:ext>
            </a:extLst>
          </p:cNvPr>
          <p:cNvGrpSpPr/>
          <p:nvPr/>
        </p:nvGrpSpPr>
        <p:grpSpPr>
          <a:xfrm>
            <a:off x="7050941" y="765760"/>
            <a:ext cx="2018035" cy="1697671"/>
            <a:chOff x="7050941" y="765760"/>
            <a:chExt cx="2018035" cy="169767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7B8AFF9-528F-A35F-439B-ED10E81D8200}"/>
                </a:ext>
              </a:extLst>
            </p:cNvPr>
            <p:cNvGrpSpPr/>
            <p:nvPr/>
          </p:nvGrpSpPr>
          <p:grpSpPr>
            <a:xfrm>
              <a:off x="7050941" y="765760"/>
              <a:ext cx="1954616" cy="1697671"/>
              <a:chOff x="6497124" y="4593267"/>
              <a:chExt cx="1954616" cy="1697671"/>
            </a:xfrm>
          </p:grpSpPr>
          <p:pic>
            <p:nvPicPr>
              <p:cNvPr id="27" name="Picture 14">
                <a:extLst>
                  <a:ext uri="{FF2B5EF4-FFF2-40B4-BE49-F238E27FC236}">
                    <a16:creationId xmlns:a16="http://schemas.microsoft.com/office/drawing/2014/main" id="{31253CD0-2530-8879-3260-E125987796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9270"/>
              <a:stretch/>
            </p:blipFill>
            <p:spPr bwMode="auto">
              <a:xfrm>
                <a:off x="6497124" y="4593267"/>
                <a:ext cx="682609" cy="1697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18">
                <a:extLst>
                  <a:ext uri="{FF2B5EF4-FFF2-40B4-BE49-F238E27FC236}">
                    <a16:creationId xmlns:a16="http://schemas.microsoft.com/office/drawing/2014/main" id="{F6FC7165-5932-6C19-9B26-598425F9C7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35" t="12628" b="13327"/>
              <a:stretch/>
            </p:blipFill>
            <p:spPr bwMode="auto">
              <a:xfrm>
                <a:off x="7208951" y="4947409"/>
                <a:ext cx="1242789" cy="948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687870" y="82153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-10.24458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759D63F-72AD-7D0E-804C-1105AB93B5F7}"/>
              </a:ext>
            </a:extLst>
          </p:cNvPr>
          <p:cNvGrpSpPr/>
          <p:nvPr/>
        </p:nvGrpSpPr>
        <p:grpSpPr>
          <a:xfrm>
            <a:off x="7058637" y="2202971"/>
            <a:ext cx="2139755" cy="1655221"/>
            <a:chOff x="7001665" y="2474770"/>
            <a:chExt cx="2139755" cy="1655221"/>
          </a:xfrm>
        </p:grpSpPr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E8447E37-4D4B-8861-CDAC-2AB9B00F3E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1665" y="2474770"/>
              <a:ext cx="2139755" cy="165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F23AD4B-44CE-2629-BFA6-A8F352495B69}"/>
                </a:ext>
              </a:extLst>
            </p:cNvPr>
            <p:cNvSpPr/>
            <p:nvPr/>
          </p:nvSpPr>
          <p:spPr>
            <a:xfrm>
              <a:off x="7983628" y="363020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77AA01C-3CCB-ED60-6831-2806431C5245}"/>
              </a:ext>
            </a:extLst>
          </p:cNvPr>
          <p:cNvGrpSpPr/>
          <p:nvPr/>
        </p:nvGrpSpPr>
        <p:grpSpPr>
          <a:xfrm>
            <a:off x="7027222" y="3614270"/>
            <a:ext cx="2228061" cy="1723530"/>
            <a:chOff x="6957511" y="3959761"/>
            <a:chExt cx="2228061" cy="172353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CBA48CB-9F6E-BB7A-93C4-BA82C9A5D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511" y="3959761"/>
              <a:ext cx="2228061" cy="1723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366EAC7-06D3-E7BB-94FD-B8FECDA2EA85}"/>
                </a:ext>
              </a:extLst>
            </p:cNvPr>
            <p:cNvSpPr/>
            <p:nvPr/>
          </p:nvSpPr>
          <p:spPr>
            <a:xfrm>
              <a:off x="7987887" y="5160444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C04E9F1-20B5-C519-133C-FE25F9D0DCD7}"/>
              </a:ext>
            </a:extLst>
          </p:cNvPr>
          <p:cNvGrpSpPr/>
          <p:nvPr/>
        </p:nvGrpSpPr>
        <p:grpSpPr>
          <a:xfrm>
            <a:off x="7014483" y="5070017"/>
            <a:ext cx="2228062" cy="1723531"/>
            <a:chOff x="7004967" y="5099623"/>
            <a:chExt cx="2228062" cy="1723531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E60DADC-2490-04D8-5F3A-EB4A45A231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4967" y="5099623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B41A0AD-34EA-D17A-F0FE-27CD270DA6CC}"/>
                </a:ext>
              </a:extLst>
            </p:cNvPr>
            <p:cNvSpPr/>
            <p:nvPr/>
          </p:nvSpPr>
          <p:spPr>
            <a:xfrm>
              <a:off x="8040600" y="6293159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BC7E70F-8CEE-8F77-377D-61DC58457704}"/>
              </a:ext>
            </a:extLst>
          </p:cNvPr>
          <p:cNvSpPr txBox="1"/>
          <p:nvPr/>
        </p:nvSpPr>
        <p:spPr>
          <a:xfrm>
            <a:off x="7802419" y="2170002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−9.91742</a:t>
            </a:r>
          </a:p>
        </p:txBody>
      </p: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relaxation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89D463C-14FB-DE54-19FA-767BF3C8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117" y="3115733"/>
            <a:ext cx="1101744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79BD1D2-12CC-5D67-52AC-178F827F0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61" y="3115732"/>
            <a:ext cx="1183789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015D8FB-074B-A5A0-B0A5-8A8A03F0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889" y="3115732"/>
            <a:ext cx="1248252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141" y="3115732"/>
            <a:ext cx="1974935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93" y="1955800"/>
            <a:ext cx="4143300" cy="316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54A9E7DD-57E9-988D-C38C-8647BBD67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5" t="12628" b="13327"/>
          <a:stretch/>
        </p:blipFill>
        <p:spPr bwMode="auto">
          <a:xfrm>
            <a:off x="7252740" y="695761"/>
            <a:ext cx="2915727" cy="222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FF8A6B82-1EAF-2939-C453-441C359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597" y="2905230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9A8E0452-9A3C-CD62-0536-11545A258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197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02254C58-83B8-99D2-6FC3-D7D896EF0C6A}"/>
              </a:ext>
            </a:extLst>
          </p:cNvPr>
          <p:cNvGrpSpPr/>
          <p:nvPr/>
        </p:nvGrpSpPr>
        <p:grpSpPr>
          <a:xfrm>
            <a:off x="9187519" y="2243035"/>
            <a:ext cx="3042255" cy="2446617"/>
            <a:chOff x="9187519" y="2243035"/>
            <a:chExt cx="3042255" cy="244661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FEBA773-9A09-E125-EA50-A03D3D963965}"/>
                </a:ext>
              </a:extLst>
            </p:cNvPr>
            <p:cNvGrpSpPr/>
            <p:nvPr/>
          </p:nvGrpSpPr>
          <p:grpSpPr>
            <a:xfrm>
              <a:off x="9187519" y="2243035"/>
              <a:ext cx="3042255" cy="2446617"/>
              <a:chOff x="9186298" y="2223305"/>
              <a:chExt cx="3042255" cy="2446617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A0FCDCA-5459-2A6E-B90E-9E78AC6D6C2E}"/>
                  </a:ext>
                </a:extLst>
              </p:cNvPr>
              <p:cNvGrpSpPr/>
              <p:nvPr/>
            </p:nvGrpSpPr>
            <p:grpSpPr>
              <a:xfrm>
                <a:off x="9186298" y="2223305"/>
                <a:ext cx="3042255" cy="2363542"/>
                <a:chOff x="9186298" y="2223305"/>
                <a:chExt cx="3042255" cy="2363542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3BA6F46F-6E80-A896-180B-9F677B099757}"/>
                    </a:ext>
                  </a:extLst>
                </p:cNvPr>
                <p:cNvGrpSpPr/>
                <p:nvPr/>
              </p:nvGrpSpPr>
              <p:grpSpPr>
                <a:xfrm>
                  <a:off x="9186298" y="2223305"/>
                  <a:ext cx="3042255" cy="2288478"/>
                  <a:chOff x="9163894" y="2173838"/>
                  <a:chExt cx="3042255" cy="2288478"/>
                </a:xfrm>
              </p:grpSpPr>
              <p:pic>
                <p:nvPicPr>
                  <p:cNvPr id="2060" name="Picture 12">
                    <a:extLst>
                      <a:ext uri="{FF2B5EF4-FFF2-40B4-BE49-F238E27FC236}">
                        <a16:creationId xmlns:a16="http://schemas.microsoft.com/office/drawing/2014/main" id="{A0529E99-C6D5-771A-970B-EE66EB68408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04383" y="2173838"/>
                    <a:ext cx="2783049" cy="193520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52" name="Picture 4">
                    <a:extLst>
                      <a:ext uri="{FF2B5EF4-FFF2-40B4-BE49-F238E27FC236}">
                        <a16:creationId xmlns:a16="http://schemas.microsoft.com/office/drawing/2014/main" id="{CC0D91DA-242C-C3ED-3E00-3683B6CD276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63894" y="2253413"/>
                    <a:ext cx="3013602" cy="20955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8" name="Picture 14">
                    <a:extLst>
                      <a:ext uri="{FF2B5EF4-FFF2-40B4-BE49-F238E27FC236}">
                        <a16:creationId xmlns:a16="http://schemas.microsoft.com/office/drawing/2014/main" id="{A712A5D6-F0E4-0856-BF8C-9A262290089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92547" y="232934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" name="Picture 8">
                    <a:extLst>
                      <a:ext uri="{FF2B5EF4-FFF2-40B4-BE49-F238E27FC236}">
                        <a16:creationId xmlns:a16="http://schemas.microsoft.com/office/drawing/2014/main" id="{2476528B-B3FD-FF3B-C363-A84EE725181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75013" y="2397816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14" name="Picture 18">
                  <a:extLst>
                    <a:ext uri="{FF2B5EF4-FFF2-40B4-BE49-F238E27FC236}">
                      <a16:creationId xmlns:a16="http://schemas.microsoft.com/office/drawing/2014/main" id="{72EFF95E-9091-058D-1EFA-8EAB7DA2F11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96323" y="252234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00" name="Picture 4">
                <a:extLst>
                  <a:ext uri="{FF2B5EF4-FFF2-40B4-BE49-F238E27FC236}">
                    <a16:creationId xmlns:a16="http://schemas.microsoft.com/office/drawing/2014/main" id="{FDCBB849-92D9-3638-5A43-3B1E00927D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5980" y="2605422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8E6B196-43DB-4CEC-633F-12ED7D420331}"/>
                </a:ext>
              </a:extLst>
            </p:cNvPr>
            <p:cNvSpPr/>
            <p:nvPr/>
          </p:nvSpPr>
          <p:spPr>
            <a:xfrm>
              <a:off x="9852439" y="3440618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145559D-2066-C05E-98B3-CB68FA6E6216}"/>
              </a:ext>
            </a:extLst>
          </p:cNvPr>
          <p:cNvGrpSpPr/>
          <p:nvPr/>
        </p:nvGrpSpPr>
        <p:grpSpPr>
          <a:xfrm>
            <a:off x="9227616" y="4312210"/>
            <a:ext cx="3022486" cy="2441614"/>
            <a:chOff x="9227616" y="4312210"/>
            <a:chExt cx="3022486" cy="244161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59C0C67-5749-0F96-3976-B0C3AFCE251D}"/>
                </a:ext>
              </a:extLst>
            </p:cNvPr>
            <p:cNvGrpSpPr/>
            <p:nvPr/>
          </p:nvGrpSpPr>
          <p:grpSpPr>
            <a:xfrm>
              <a:off x="9227616" y="4312210"/>
              <a:ext cx="3022486" cy="2441614"/>
              <a:chOff x="9217903" y="4567192"/>
              <a:chExt cx="3022486" cy="2441614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E12EF57-3FA6-957D-E541-BAD36F221178}"/>
                  </a:ext>
                </a:extLst>
              </p:cNvPr>
              <p:cNvGrpSpPr/>
              <p:nvPr/>
            </p:nvGrpSpPr>
            <p:grpSpPr>
              <a:xfrm>
                <a:off x="9217903" y="4567192"/>
                <a:ext cx="3022486" cy="2363745"/>
                <a:chOff x="9217903" y="4567192"/>
                <a:chExt cx="3022486" cy="2363745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3AF5B275-E70E-38BB-16E0-7EF5C66F4B32}"/>
                    </a:ext>
                  </a:extLst>
                </p:cNvPr>
                <p:cNvGrpSpPr/>
                <p:nvPr/>
              </p:nvGrpSpPr>
              <p:grpSpPr>
                <a:xfrm>
                  <a:off x="9217903" y="4567192"/>
                  <a:ext cx="3022483" cy="2294852"/>
                  <a:chOff x="9217903" y="4557667"/>
                  <a:chExt cx="3022483" cy="2294852"/>
                </a:xfrm>
              </p:grpSpPr>
              <p:pic>
                <p:nvPicPr>
                  <p:cNvPr id="1030" name="Picture 6">
                    <a:extLst>
                      <a:ext uri="{FF2B5EF4-FFF2-40B4-BE49-F238E27FC236}">
                        <a16:creationId xmlns:a16="http://schemas.microsoft.com/office/drawing/2014/main" id="{4D24EDC8-9D30-DC09-C3FA-63C93464634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17903" y="4557667"/>
                    <a:ext cx="3022181" cy="21014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14CCAA27-2B40-112A-D5E0-B614197A702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74456" y="4632332"/>
                    <a:ext cx="2708696" cy="188350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40" name="Picture 16">
                    <a:extLst>
                      <a:ext uri="{FF2B5EF4-FFF2-40B4-BE49-F238E27FC236}">
                        <a16:creationId xmlns:a16="http://schemas.microsoft.com/office/drawing/2014/main" id="{7BE8FBB8-D5ED-A1EE-2B5F-F2FADE1250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26783" y="4714061"/>
                    <a:ext cx="3013603" cy="206450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" name="Picture 10">
                    <a:extLst>
                      <a:ext uri="{FF2B5EF4-FFF2-40B4-BE49-F238E27FC236}">
                        <a16:creationId xmlns:a16="http://schemas.microsoft.com/office/drawing/2014/main" id="{7C7948D6-EF93-595F-7426-E98F825B69B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19209" y="47880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16" name="Picture 20">
                  <a:extLst>
                    <a:ext uri="{FF2B5EF4-FFF2-40B4-BE49-F238E27FC236}">
                      <a16:creationId xmlns:a16="http://schemas.microsoft.com/office/drawing/2014/main" id="{6D5B039F-00D6-3756-6978-1655FF96F8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26787" y="486643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A6A53CCF-C033-52DD-79FC-A7361BBB7F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25739" y="4944306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1908AF0-6B89-3437-756F-D5D35C323A60}"/>
                </a:ext>
              </a:extLst>
            </p:cNvPr>
            <p:cNvSpPr/>
            <p:nvPr/>
          </p:nvSpPr>
          <p:spPr>
            <a:xfrm>
              <a:off x="9827193" y="5873603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D1CA90A-9187-AC72-D318-93B906619171}"/>
              </a:ext>
            </a:extLst>
          </p:cNvPr>
          <p:cNvGrpSpPr/>
          <p:nvPr/>
        </p:nvGrpSpPr>
        <p:grpSpPr>
          <a:xfrm>
            <a:off x="7823091" y="20939"/>
            <a:ext cx="3100431" cy="2622759"/>
            <a:chOff x="7823091" y="20939"/>
            <a:chExt cx="3100431" cy="262275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95A0006-50E5-1C58-426C-832DFA9D9992}"/>
                </a:ext>
              </a:extLst>
            </p:cNvPr>
            <p:cNvGrpSpPr/>
            <p:nvPr/>
          </p:nvGrpSpPr>
          <p:grpSpPr>
            <a:xfrm>
              <a:off x="7823091" y="20939"/>
              <a:ext cx="3100431" cy="2622759"/>
              <a:chOff x="7823091" y="20939"/>
              <a:chExt cx="3100431" cy="2622759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881C004E-7474-1AE8-842B-AC557312FAFA}"/>
                  </a:ext>
                </a:extLst>
              </p:cNvPr>
              <p:cNvGrpSpPr/>
              <p:nvPr/>
            </p:nvGrpSpPr>
            <p:grpSpPr>
              <a:xfrm>
                <a:off x="7823091" y="20939"/>
                <a:ext cx="3100431" cy="2479213"/>
                <a:chOff x="8067026" y="-273665"/>
                <a:chExt cx="3100431" cy="2479213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6B0AD583-EF4A-C5D2-5E21-70104423E7F1}"/>
                    </a:ext>
                  </a:extLst>
                </p:cNvPr>
                <p:cNvGrpSpPr/>
                <p:nvPr/>
              </p:nvGrpSpPr>
              <p:grpSpPr>
                <a:xfrm>
                  <a:off x="8067026" y="-273665"/>
                  <a:ext cx="3100431" cy="2468394"/>
                  <a:chOff x="8067026" y="-273665"/>
                  <a:chExt cx="3100431" cy="2468394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F69C55E3-0E48-BA35-764A-8ADAC7FAB9E3}"/>
                      </a:ext>
                    </a:extLst>
                  </p:cNvPr>
                  <p:cNvGrpSpPr/>
                  <p:nvPr/>
                </p:nvGrpSpPr>
                <p:grpSpPr>
                  <a:xfrm>
                    <a:off x="8067026" y="-273665"/>
                    <a:ext cx="3100431" cy="2398439"/>
                    <a:chOff x="8067026" y="-273665"/>
                    <a:chExt cx="3100431" cy="2398439"/>
                  </a:xfrm>
                </p:grpSpPr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92AF5BDC-FB4B-5253-7796-C461696342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76901" y="-273665"/>
                      <a:ext cx="3090556" cy="2313967"/>
                      <a:chOff x="8076901" y="-273665"/>
                      <a:chExt cx="3090556" cy="2313967"/>
                    </a:xfrm>
                  </p:grpSpPr>
                  <p:pic>
                    <p:nvPicPr>
                      <p:cNvPr id="2054" name="Picture 6">
                        <a:extLst>
                          <a:ext uri="{FF2B5EF4-FFF2-40B4-BE49-F238E27FC236}">
                            <a16:creationId xmlns:a16="http://schemas.microsoft.com/office/drawing/2014/main" id="{94CD13DD-BAC3-3FC4-43CD-696D9051FA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5439" y="-273665"/>
                        <a:ext cx="3082018" cy="21430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F57F01C2-94A8-047B-3AFE-42F232FCAF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6901" y="-187838"/>
                        <a:ext cx="3013602" cy="20955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6" name="Picture 12">
                        <a:extLst>
                          <a:ext uri="{FF2B5EF4-FFF2-40B4-BE49-F238E27FC236}">
                            <a16:creationId xmlns:a16="http://schemas.microsoft.com/office/drawing/2014/main" id="{31AB7B5E-BEE0-56F4-FD8B-E853E7BB52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11544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" name="Picture 12">
                        <a:extLst>
                          <a:ext uri="{FF2B5EF4-FFF2-40B4-BE49-F238E27FC236}">
                            <a16:creationId xmlns:a16="http://schemas.microsoft.com/office/drawing/2014/main" id="{411682FC-4BB1-33C1-BAB7-FFCBB5F035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2419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12" name="Picture 16">
                      <a:extLst>
                        <a:ext uri="{FF2B5EF4-FFF2-40B4-BE49-F238E27FC236}">
                          <a16:creationId xmlns:a16="http://schemas.microsoft.com/office/drawing/2014/main" id="{C587784D-BF99-D883-09B2-806AF83D5F2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67026" y="60274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098" name="Picture 2">
                    <a:extLst>
                      <a:ext uri="{FF2B5EF4-FFF2-40B4-BE49-F238E27FC236}">
                        <a16:creationId xmlns:a16="http://schemas.microsoft.com/office/drawing/2014/main" id="{4A1DB607-0A50-84E6-CBA1-C082B418B0F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67026" y="13022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8" name="Picture 2">
                  <a:extLst>
                    <a:ext uri="{FF2B5EF4-FFF2-40B4-BE49-F238E27FC236}">
                      <a16:creationId xmlns:a16="http://schemas.microsoft.com/office/drawing/2014/main" id="{B6A6AA09-0954-A039-FC7D-642D9BBAD4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76901" y="217848"/>
                  <a:ext cx="2901495" cy="1987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" name="Picture 4">
                <a:extLst>
                  <a:ext uri="{FF2B5EF4-FFF2-40B4-BE49-F238E27FC236}">
                    <a16:creationId xmlns:a16="http://schemas.microsoft.com/office/drawing/2014/main" id="{F5396917-6D28-63E3-6644-C274CDC3D2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28682" y="579198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00AD2E5C-72D2-CC6F-6339-00ADBB616F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3928" y="179156"/>
              <a:ext cx="2774304" cy="214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AF9E89-F597-A118-AA2A-7820B8F64200}"/>
              </a:ext>
            </a:extLst>
          </p:cNvPr>
          <p:cNvGrpSpPr/>
          <p:nvPr/>
        </p:nvGrpSpPr>
        <p:grpSpPr>
          <a:xfrm>
            <a:off x="6139193" y="2126879"/>
            <a:ext cx="3123255" cy="2586614"/>
            <a:chOff x="6139193" y="2126879"/>
            <a:chExt cx="3123255" cy="258661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BB4157E-0C07-98A4-0210-E96EE4D80FB5}"/>
                </a:ext>
              </a:extLst>
            </p:cNvPr>
            <p:cNvGrpSpPr/>
            <p:nvPr/>
          </p:nvGrpSpPr>
          <p:grpSpPr>
            <a:xfrm>
              <a:off x="6211899" y="2126879"/>
              <a:ext cx="3050549" cy="2586614"/>
              <a:chOff x="6211882" y="2222199"/>
              <a:chExt cx="3050549" cy="2586614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14C4C5A9-8D89-681A-E6F8-29D2FA688533}"/>
                  </a:ext>
                </a:extLst>
              </p:cNvPr>
              <p:cNvGrpSpPr/>
              <p:nvPr/>
            </p:nvGrpSpPr>
            <p:grpSpPr>
              <a:xfrm>
                <a:off x="6211882" y="2222199"/>
                <a:ext cx="3050549" cy="2510499"/>
                <a:chOff x="6221458" y="2265248"/>
                <a:chExt cx="3050549" cy="251049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56837E3F-912F-0EA0-9C30-785C24D76463}"/>
                    </a:ext>
                  </a:extLst>
                </p:cNvPr>
                <p:cNvGrpSpPr/>
                <p:nvPr/>
              </p:nvGrpSpPr>
              <p:grpSpPr>
                <a:xfrm>
                  <a:off x="6221458" y="2265248"/>
                  <a:ext cx="3037881" cy="2426744"/>
                  <a:chOff x="6227030" y="2209036"/>
                  <a:chExt cx="3037881" cy="2426744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0C5CC512-BFCC-3B6C-6C87-BC6E787FDAAE}"/>
                      </a:ext>
                    </a:extLst>
                  </p:cNvPr>
                  <p:cNvGrpSpPr/>
                  <p:nvPr/>
                </p:nvGrpSpPr>
                <p:grpSpPr>
                  <a:xfrm>
                    <a:off x="6227030" y="2209036"/>
                    <a:ext cx="3027159" cy="2356852"/>
                    <a:chOff x="6257607" y="2206191"/>
                    <a:chExt cx="3027159" cy="2356852"/>
                  </a:xfrm>
                </p:grpSpPr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992AF73E-54D4-B75D-B717-3C9C5BDC7A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7607" y="2206191"/>
                      <a:ext cx="3013604" cy="2278836"/>
                      <a:chOff x="6257607" y="2234766"/>
                      <a:chExt cx="3013604" cy="2278836"/>
                    </a:xfrm>
                  </p:grpSpPr>
                  <p:pic>
                    <p:nvPicPr>
                      <p:cNvPr id="2056" name="Picture 8">
                        <a:extLst>
                          <a:ext uri="{FF2B5EF4-FFF2-40B4-BE49-F238E27FC236}">
                            <a16:creationId xmlns:a16="http://schemas.microsoft.com/office/drawing/2014/main" id="{68812EB7-DFF5-40D0-B201-D4B75D88B0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7740" y="2234766"/>
                        <a:ext cx="2783049" cy="19352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6" name="Picture 8">
                        <a:extLst>
                          <a:ext uri="{FF2B5EF4-FFF2-40B4-BE49-F238E27FC236}">
                            <a16:creationId xmlns:a16="http://schemas.microsoft.com/office/drawing/2014/main" id="{5312968A-C888-1530-54AD-F3EED0F4A3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0506" y="2299558"/>
                        <a:ext cx="2968986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EB1710A7-D273-F6E2-CC5B-BEF9BA5783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7608" y="2379201"/>
                        <a:ext cx="3013603" cy="20645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" name="Picture 4">
                        <a:extLst>
                          <a:ext uri="{FF2B5EF4-FFF2-40B4-BE49-F238E27FC236}">
                            <a16:creationId xmlns:a16="http://schemas.microsoft.com/office/drawing/2014/main" id="{5D9BB651-C483-9D58-B816-538F5A00E4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7607" y="2449102"/>
                        <a:ext cx="3013603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10" name="Picture 14">
                      <a:extLst>
                        <a:ext uri="{FF2B5EF4-FFF2-40B4-BE49-F238E27FC236}">
                          <a16:creationId xmlns:a16="http://schemas.microsoft.com/office/drawing/2014/main" id="{8065E0FE-CC05-52E9-9F90-DCC81ECFFA7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1164" y="249854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4" name="Picture 8">
                    <a:extLst>
                      <a:ext uri="{FF2B5EF4-FFF2-40B4-BE49-F238E27FC236}">
                        <a16:creationId xmlns:a16="http://schemas.microsoft.com/office/drawing/2014/main" id="{9CE35E34-3756-B2AF-C4C9-FAA970437A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1309" y="2571280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5" name="Picture 10">
                  <a:extLst>
                    <a:ext uri="{FF2B5EF4-FFF2-40B4-BE49-F238E27FC236}">
                      <a16:creationId xmlns:a16="http://schemas.microsoft.com/office/drawing/2014/main" id="{36038720-9935-8EBD-1C6C-9665F335C3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8405" y="271124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C3517678-37A4-6933-D27D-1EE3E22371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14717" y="2744313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FD8FEE6F-5D62-0821-6BE4-D30B65C5F7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193" y="2282687"/>
              <a:ext cx="2781984" cy="2152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0941E74-3971-D9E7-CC67-64D709DF99EF}"/>
              </a:ext>
            </a:extLst>
          </p:cNvPr>
          <p:cNvGrpSpPr/>
          <p:nvPr/>
        </p:nvGrpSpPr>
        <p:grpSpPr>
          <a:xfrm>
            <a:off x="6197319" y="4367520"/>
            <a:ext cx="3070440" cy="2544771"/>
            <a:chOff x="6197319" y="4367520"/>
            <a:chExt cx="3070440" cy="254477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F8DE339-9F95-C27B-A2F3-5DADCDABB8F2}"/>
                </a:ext>
              </a:extLst>
            </p:cNvPr>
            <p:cNvGrpSpPr/>
            <p:nvPr/>
          </p:nvGrpSpPr>
          <p:grpSpPr>
            <a:xfrm>
              <a:off x="6197319" y="4367520"/>
              <a:ext cx="3070440" cy="2544771"/>
              <a:chOff x="6197319" y="4367520"/>
              <a:chExt cx="3070440" cy="2544771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A27C53B-FEFE-2F96-9F96-61112231DF28}"/>
                  </a:ext>
                </a:extLst>
              </p:cNvPr>
              <p:cNvGrpSpPr/>
              <p:nvPr/>
            </p:nvGrpSpPr>
            <p:grpSpPr>
              <a:xfrm>
                <a:off x="6207361" y="4367520"/>
                <a:ext cx="3060398" cy="2474881"/>
                <a:chOff x="6207361" y="4367520"/>
                <a:chExt cx="3060398" cy="2474881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CCD0B348-98A9-DB9B-07ED-BF566D5FA11E}"/>
                    </a:ext>
                  </a:extLst>
                </p:cNvPr>
                <p:cNvGrpSpPr/>
                <p:nvPr/>
              </p:nvGrpSpPr>
              <p:grpSpPr>
                <a:xfrm>
                  <a:off x="6232462" y="4367520"/>
                  <a:ext cx="3035297" cy="2410473"/>
                  <a:chOff x="6252407" y="4531445"/>
                  <a:chExt cx="3035297" cy="2410473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131540B6-6A74-D070-CB59-58BCEFF41355}"/>
                      </a:ext>
                    </a:extLst>
                  </p:cNvPr>
                  <p:cNvGrpSpPr/>
                  <p:nvPr/>
                </p:nvGrpSpPr>
                <p:grpSpPr>
                  <a:xfrm>
                    <a:off x="6272100" y="4531445"/>
                    <a:ext cx="3015604" cy="2339193"/>
                    <a:chOff x="6272100" y="4531445"/>
                    <a:chExt cx="3015604" cy="2339193"/>
                  </a:xfrm>
                </p:grpSpPr>
                <p:grpSp>
                  <p:nvGrpSpPr>
                    <p:cNvPr id="17" name="Group 16">
                      <a:extLst>
                        <a:ext uri="{FF2B5EF4-FFF2-40B4-BE49-F238E27FC236}">
                          <a16:creationId xmlns:a16="http://schemas.microsoft.com/office/drawing/2014/main" id="{3E8EB135-05CB-3111-7B43-BBC76EC6C9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72100" y="4531445"/>
                      <a:ext cx="3015319" cy="2267897"/>
                      <a:chOff x="6272100" y="4540970"/>
                      <a:chExt cx="3015319" cy="2267897"/>
                    </a:xfrm>
                  </p:grpSpPr>
                  <p:pic>
                    <p:nvPicPr>
                      <p:cNvPr id="2058" name="Picture 10">
                        <a:extLst>
                          <a:ext uri="{FF2B5EF4-FFF2-40B4-BE49-F238E27FC236}">
                            <a16:creationId xmlns:a16="http://schemas.microsoft.com/office/drawing/2014/main" id="{EE76052D-B445-682E-CB8C-CA2AB34EEB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4601" y="4540970"/>
                        <a:ext cx="2877940" cy="200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7" name="Picture 10">
                        <a:extLst>
                          <a:ext uri="{FF2B5EF4-FFF2-40B4-BE49-F238E27FC236}">
                            <a16:creationId xmlns:a16="http://schemas.microsoft.com/office/drawing/2014/main" id="{0210BBF1-D08A-5E12-638D-3ABDFCA205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9678" y="4606043"/>
                        <a:ext cx="3003549" cy="20885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4" name="Picture 20">
                        <a:extLst>
                          <a:ext uri="{FF2B5EF4-FFF2-40B4-BE49-F238E27FC236}">
                            <a16:creationId xmlns:a16="http://schemas.microsoft.com/office/drawing/2014/main" id="{3B326D0B-143C-8483-F70E-E449CB1FF7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2100" y="4673070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8" name="Picture 6">
                        <a:extLst>
                          <a:ext uri="{FF2B5EF4-FFF2-40B4-BE49-F238E27FC236}">
                            <a16:creationId xmlns:a16="http://schemas.microsoft.com/office/drawing/2014/main" id="{C2C1C432-92DF-A705-4B6F-4E7C082821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3816" y="4744366"/>
                        <a:ext cx="3013603" cy="20645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08" name="Picture 12">
                      <a:extLst>
                        <a:ext uri="{FF2B5EF4-FFF2-40B4-BE49-F238E27FC236}">
                          <a16:creationId xmlns:a16="http://schemas.microsoft.com/office/drawing/2014/main" id="{F7DB2DBD-CBD9-3F0E-FF2A-EFF3C88693E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4102" y="4806138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FC6EB07C-F2B9-3B14-ED68-8CA0A22D980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2407" y="487741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7" name="Picture 12">
                  <a:extLst>
                    <a:ext uri="{FF2B5EF4-FFF2-40B4-BE49-F238E27FC236}">
                      <a16:creationId xmlns:a16="http://schemas.microsoft.com/office/drawing/2014/main" id="{72046FAA-A4EC-8A33-206C-195A727C81F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7361" y="4778335"/>
                  <a:ext cx="3012969" cy="20640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8" name="Picture 8">
                <a:extLst>
                  <a:ext uri="{FF2B5EF4-FFF2-40B4-BE49-F238E27FC236}">
                    <a16:creationId xmlns:a16="http://schemas.microsoft.com/office/drawing/2014/main" id="{6600C8A6-6091-99CC-4F1D-C22E77A208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7319" y="4847791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88D9B9CE-986B-55DF-41A9-8CF5509953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9517" y="4749857"/>
              <a:ext cx="2675898" cy="2069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4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17729</TotalTime>
  <Words>679</Words>
  <Application>Microsoft Office PowerPoint</Application>
  <PresentationFormat>Widescreen</PresentationFormat>
  <Paragraphs>107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Wingdings</vt:lpstr>
      <vt:lpstr>Office Theme</vt:lpstr>
      <vt:lpstr>Paper flow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a040x130 seed</vt:lpstr>
      <vt:lpstr>a040x170 relaxation</vt:lpstr>
      <vt:lpstr>a040x170 seed</vt:lpstr>
      <vt:lpstr>a040x170s015 seed</vt:lpstr>
      <vt:lpstr>a040x170s010 seed</vt:lpstr>
      <vt:lpstr>[TODO, check lxy needed] a040x170s005 seed </vt:lpstr>
      <vt:lpstr>a040x200 relaxation</vt:lpstr>
      <vt:lpstr>a040x200 seed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159</cp:revision>
  <dcterms:created xsi:type="dcterms:W3CDTF">2023-07-26T17:49:20Z</dcterms:created>
  <dcterms:modified xsi:type="dcterms:W3CDTF">2024-11-27T21:21:40Z</dcterms:modified>
</cp:coreProperties>
</file>